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7" r:id="rId3"/>
    <p:sldId id="269" r:id="rId4"/>
    <p:sldId id="268" r:id="rId5"/>
    <p:sldId id="270" r:id="rId6"/>
    <p:sldId id="261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ara Bearzotti" initials="CH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65" autoAdjust="0"/>
  </p:normalViewPr>
  <p:slideViewPr>
    <p:cSldViewPr>
      <p:cViewPr>
        <p:scale>
          <a:sx n="75" d="100"/>
          <a:sy n="75" d="100"/>
        </p:scale>
        <p:origin x="-81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7290-B370-4872-9F74-F9E0094F6E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842A-A441-4016-A3DB-F8EB0E851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7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8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"/><Relationship Id="rId5" Type="http://schemas.openxmlformats.org/officeDocument/2006/relationships/image" Target="../media/image5.jpeg"/><Relationship Id="rId4" Type="http://schemas.openxmlformats.org/officeDocument/2006/relationships/hyperlink" Target="http://www.blue-action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5957"/>
            <a:ext cx="8128000" cy="5422900"/>
          </a:xfrm>
          <a:prstGeom prst="rect">
            <a:avLst/>
          </a:prstGeom>
        </p:spPr>
      </p:pic>
      <p:pic>
        <p:nvPicPr>
          <p:cNvPr id="7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43608" y="3068960"/>
            <a:ext cx="7777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400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2400" b="1" dirty="0" smtClean="0">
                <a:solidFill>
                  <a:schemeClr val="tx2">
                    <a:lumMod val="50000"/>
                  </a:schemeClr>
                </a:solidFill>
              </a:rPr>
              <a:t>www.blue-action.eu</a:t>
            </a:r>
          </a:p>
          <a:p>
            <a:r>
              <a:rPr lang="da-DK" sz="2400" b="1" dirty="0" smtClean="0">
                <a:solidFill>
                  <a:schemeClr val="tx2">
                    <a:lumMod val="50000"/>
                  </a:schemeClr>
                </a:solidFill>
              </a:rPr>
              <a:t>Twitter:</a:t>
            </a:r>
            <a:r>
              <a:rPr lang="da-DK" sz="2400" b="1" baseline="0" dirty="0" smtClean="0">
                <a:solidFill>
                  <a:schemeClr val="tx2">
                    <a:lumMod val="50000"/>
                  </a:schemeClr>
                </a:solidFill>
              </a:rPr>
              <a:t> @BG10Blueaction</a:t>
            </a:r>
            <a:endParaRPr lang="da-D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04182" y="5187009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>
                <a:solidFill>
                  <a:schemeClr val="tx2">
                    <a:lumMod val="50000"/>
                  </a:schemeClr>
                </a:solidFill>
              </a:rPr>
              <a:t>Photo </a:t>
            </a:r>
            <a:r>
              <a:rPr lang="da-DK" sz="1100" dirty="0" err="1" smtClean="0">
                <a:solidFill>
                  <a:schemeClr val="tx2">
                    <a:lumMod val="50000"/>
                  </a:schemeClr>
                </a:solidFill>
              </a:rPr>
              <a:t>credit</a:t>
            </a:r>
            <a:r>
              <a:rPr lang="da-DK" sz="1100" dirty="0" smtClean="0">
                <a:solidFill>
                  <a:schemeClr val="tx2">
                    <a:lumMod val="50000"/>
                  </a:schemeClr>
                </a:solidFill>
              </a:rPr>
              <a:t>: DMI </a:t>
            </a:r>
            <a:r>
              <a:rPr lang="da-DK" sz="1100" dirty="0" err="1" smtClean="0">
                <a:solidFill>
                  <a:schemeClr val="tx2">
                    <a:lumMod val="50000"/>
                  </a:schemeClr>
                </a:solidFill>
              </a:rPr>
              <a:t>chb</a:t>
            </a:r>
            <a:endParaRPr lang="da-DK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42526" y="78558"/>
            <a:ext cx="7950706" cy="2846386"/>
          </a:xfrm>
        </p:spPr>
        <p:txBody>
          <a:bodyPr/>
          <a:lstStyle>
            <a:lvl1pPr marL="0" indent="0">
              <a:buNone/>
              <a:defRPr b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5448618"/>
            <a:ext cx="8111525" cy="12207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EC Review 10-11 March 2020, Brussels</a:t>
            </a:r>
          </a:p>
        </p:txBody>
      </p:sp>
    </p:spTree>
    <p:extLst>
      <p:ext uri="{BB962C8B-B14F-4D97-AF65-F5344CB8AC3E}">
        <p14:creationId xmlns:p14="http://schemas.microsoft.com/office/powerpoint/2010/main" val="315009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073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4406900"/>
            <a:ext cx="7523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99" y="2906713"/>
            <a:ext cx="75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37444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8164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85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30243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73050"/>
            <a:ext cx="46188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484784"/>
            <a:ext cx="30243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24" y="4664898"/>
            <a:ext cx="1295792" cy="129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-8503"/>
            <a:ext cx="8118140" cy="32077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25860" y="3199278"/>
            <a:ext cx="811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rgbClr val="002060"/>
                </a:solidFill>
              </a:rPr>
              <a:t>Project </a:t>
            </a:r>
            <a:r>
              <a:rPr lang="da-DK" b="1" dirty="0" err="1">
                <a:solidFill>
                  <a:srgbClr val="002060"/>
                </a:solidFill>
              </a:rPr>
              <a:t>Coordinators</a:t>
            </a:r>
            <a:r>
              <a:rPr lang="da-DK" b="1" dirty="0"/>
              <a:t>: </a:t>
            </a:r>
            <a:r>
              <a:rPr lang="da-DK" dirty="0"/>
              <a:t>Steffen </a:t>
            </a:r>
            <a:r>
              <a:rPr lang="da-DK" dirty="0" smtClean="0"/>
              <a:t>M. Olsen</a:t>
            </a:r>
            <a:r>
              <a:rPr lang="da-DK" dirty="0"/>
              <a:t>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smo@dmi.dk and Daniela Matei, Max Planck </a:t>
            </a:r>
            <a:r>
              <a:rPr lang="da-DK" dirty="0" err="1"/>
              <a:t>Institute</a:t>
            </a:r>
            <a:r>
              <a:rPr lang="da-DK" dirty="0"/>
              <a:t> for </a:t>
            </a:r>
            <a:r>
              <a:rPr lang="da-DK" dirty="0" err="1"/>
              <a:t>Meteorology</a:t>
            </a:r>
            <a:r>
              <a:rPr lang="da-DK" dirty="0"/>
              <a:t>, </a:t>
            </a:r>
            <a:r>
              <a:rPr lang="da-DK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daniela.matei@mpimet.mpg.de </a:t>
            </a:r>
          </a:p>
          <a:p>
            <a:r>
              <a:rPr lang="da-DK" b="1" dirty="0">
                <a:solidFill>
                  <a:srgbClr val="002060"/>
                </a:solidFill>
              </a:rPr>
              <a:t>Project Office:</a:t>
            </a:r>
            <a:r>
              <a:rPr lang="da-DK" b="1" dirty="0"/>
              <a:t> </a:t>
            </a:r>
            <a:r>
              <a:rPr lang="da-DK" dirty="0"/>
              <a:t>Chiara Bearzotti,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chb@dmi.dk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030598" y="5436922"/>
            <a:ext cx="6096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hlinkClick r:id="rId4"/>
              </a:rPr>
              <a:t>www.blue-action.eu</a:t>
            </a:r>
            <a:r>
              <a:rPr lang="da-DK" dirty="0" smtClean="0"/>
              <a:t> </a:t>
            </a:r>
            <a:endParaRPr lang="da-DK" dirty="0"/>
          </a:p>
          <a:p>
            <a:r>
              <a:rPr lang="en-US" dirty="0"/>
              <a:t>The 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300016" y="5081961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@BG10Blueaction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6" y="5436922"/>
            <a:ext cx="2051720" cy="13683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030018" y="2620644"/>
            <a:ext cx="1080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Photo </a:t>
            </a:r>
            <a:r>
              <a:rPr lang="da-DK" sz="1100" dirty="0" err="1" smtClean="0">
                <a:solidFill>
                  <a:schemeClr val="bg1">
                    <a:lumMod val="95000"/>
                  </a:schemeClr>
                </a:solidFill>
              </a:rPr>
              <a:t>credit</a:t>
            </a:r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</a:p>
          <a:p>
            <a:r>
              <a:rPr lang="en-GB" sz="1100" dirty="0" smtClean="0">
                <a:solidFill>
                  <a:schemeClr val="bg1">
                    <a:lumMod val="95000"/>
                  </a:schemeClr>
                </a:solidFill>
              </a:rPr>
              <a:t>Kathryn Hansen/NASA</a:t>
            </a:r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da-DK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71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WP7 </a:t>
            </a:r>
          </a:p>
          <a:p>
            <a:r>
              <a:rPr lang="da-DK" dirty="0" smtClean="0"/>
              <a:t>Management</a:t>
            </a:r>
            <a:endParaRPr lang="da-DK" dirty="0"/>
          </a:p>
          <a:p>
            <a:r>
              <a:rPr lang="da-DK" dirty="0" err="1" smtClean="0"/>
              <a:t>Lead</a:t>
            </a:r>
            <a:r>
              <a:rPr lang="da-DK" dirty="0" smtClean="0"/>
              <a:t>: Steffen M. Olsen </a:t>
            </a:r>
          </a:p>
          <a:p>
            <a:r>
              <a:rPr lang="da-DK" dirty="0" smtClean="0"/>
              <a:t>Presenter: Chiara Bearzotti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79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Outlook to the last reporting period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908720"/>
            <a:ext cx="6264696" cy="5217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 smtClean="0"/>
              <a:t>Main </a:t>
            </a:r>
            <a:r>
              <a:rPr lang="da-DK" b="1" dirty="0" err="1" smtClean="0"/>
              <a:t>priorities</a:t>
            </a:r>
            <a:r>
              <a:rPr lang="da-DK" b="1" dirty="0" smtClean="0"/>
              <a:t> </a:t>
            </a:r>
            <a:r>
              <a:rPr lang="da-DK" b="1" dirty="0" err="1" smtClean="0"/>
              <a:t>until</a:t>
            </a:r>
            <a:r>
              <a:rPr lang="da-DK" b="1" dirty="0" smtClean="0"/>
              <a:t> 30 </a:t>
            </a:r>
            <a:r>
              <a:rPr lang="da-DK" b="1" dirty="0" err="1" smtClean="0"/>
              <a:t>Sept</a:t>
            </a:r>
            <a:r>
              <a:rPr lang="da-DK" b="1" dirty="0" smtClean="0"/>
              <a:t> 2021 (new end date)</a:t>
            </a:r>
          </a:p>
          <a:p>
            <a:r>
              <a:rPr lang="da-DK" dirty="0" err="1" smtClean="0"/>
              <a:t>Supporting</a:t>
            </a:r>
            <a:r>
              <a:rPr lang="da-DK" dirty="0" smtClean="0"/>
              <a:t> </a:t>
            </a:r>
            <a:r>
              <a:rPr lang="da-DK" dirty="0" err="1" smtClean="0"/>
              <a:t>dissemination</a:t>
            </a:r>
            <a:r>
              <a:rPr lang="da-DK" dirty="0" smtClean="0"/>
              <a:t>/</a:t>
            </a:r>
            <a:r>
              <a:rPr lang="da-DK" dirty="0" err="1" smtClean="0"/>
              <a:t>transferability</a:t>
            </a:r>
            <a:r>
              <a:rPr lang="da-DK" dirty="0" smtClean="0"/>
              <a:t> /</a:t>
            </a:r>
            <a:r>
              <a:rPr lang="da-DK" dirty="0" err="1" smtClean="0"/>
              <a:t>uptake</a:t>
            </a:r>
            <a:r>
              <a:rPr lang="da-DK" dirty="0" smtClean="0"/>
              <a:t> </a:t>
            </a:r>
            <a:r>
              <a:rPr lang="da-DK" sz="2200" dirty="0" smtClean="0"/>
              <a:t>(-&gt;WP8)</a:t>
            </a:r>
          </a:p>
          <a:p>
            <a:r>
              <a:rPr lang="da-DK" dirty="0" err="1" smtClean="0"/>
              <a:t>Monitoring</a:t>
            </a:r>
            <a:r>
              <a:rPr lang="da-DK" dirty="0" smtClean="0"/>
              <a:t> performance, </a:t>
            </a:r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dirty="0" err="1" smtClean="0"/>
              <a:t>statistics</a:t>
            </a:r>
            <a:r>
              <a:rPr lang="da-DK" dirty="0" smtClean="0"/>
              <a:t> and </a:t>
            </a:r>
            <a:r>
              <a:rPr lang="da-DK" dirty="0" err="1" smtClean="0"/>
              <a:t>metrics</a:t>
            </a:r>
            <a:r>
              <a:rPr lang="da-DK" dirty="0" smtClean="0"/>
              <a:t> </a:t>
            </a:r>
          </a:p>
          <a:p>
            <a:r>
              <a:rPr lang="da-DK" dirty="0" err="1" smtClean="0"/>
              <a:t>Mitigating</a:t>
            </a:r>
            <a:r>
              <a:rPr lang="da-DK" dirty="0" smtClean="0"/>
              <a:t> </a:t>
            </a:r>
            <a:r>
              <a:rPr lang="da-DK" dirty="0" err="1" smtClean="0"/>
              <a:t>risks</a:t>
            </a:r>
            <a:r>
              <a:rPr lang="da-DK" dirty="0" smtClean="0"/>
              <a:t> </a:t>
            </a:r>
          </a:p>
          <a:p>
            <a:pPr marL="0" indent="0">
              <a:buNone/>
            </a:pPr>
            <a:r>
              <a:rPr lang="da-DK" i="1" dirty="0" smtClean="0"/>
              <a:t>See WP7 </a:t>
            </a:r>
            <a:r>
              <a:rPr lang="da-DK" i="1" dirty="0" err="1" smtClean="0"/>
              <a:t>periodic</a:t>
            </a:r>
            <a:r>
              <a:rPr lang="da-DK" i="1" dirty="0" smtClean="0"/>
              <a:t> </a:t>
            </a:r>
            <a:r>
              <a:rPr lang="da-DK" i="1" dirty="0" err="1" smtClean="0"/>
              <a:t>report</a:t>
            </a:r>
            <a:endParaRPr lang="da-DK" i="1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b="1" dirty="0" err="1" smtClean="0"/>
              <a:t>Potentially</a:t>
            </a:r>
            <a:r>
              <a:rPr lang="da-DK" b="1" dirty="0" smtClean="0"/>
              <a:t> </a:t>
            </a:r>
            <a:r>
              <a:rPr lang="da-DK" b="1" dirty="0" err="1" smtClean="0"/>
              <a:t>needed</a:t>
            </a:r>
            <a:r>
              <a:rPr lang="da-DK" b="1" dirty="0" smtClean="0"/>
              <a:t> </a:t>
            </a:r>
            <a:r>
              <a:rPr lang="da-DK" b="1" dirty="0" err="1" smtClean="0"/>
              <a:t>adjustments</a:t>
            </a:r>
            <a:r>
              <a:rPr lang="da-DK" b="1" dirty="0" smtClean="0"/>
              <a:t>:</a:t>
            </a:r>
          </a:p>
          <a:p>
            <a:pPr marL="0" indent="0">
              <a:buNone/>
            </a:pPr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dirty="0" err="1" smtClean="0"/>
              <a:t>deliveries</a:t>
            </a:r>
            <a:r>
              <a:rPr lang="da-DK" dirty="0" smtClean="0"/>
              <a:t> </a:t>
            </a:r>
            <a:r>
              <a:rPr lang="da-DK" dirty="0" err="1" smtClean="0"/>
              <a:t>might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delayed</a:t>
            </a:r>
            <a:r>
              <a:rPr lang="da-DK" dirty="0" smtClean="0"/>
              <a:t> due to Covid-19 </a:t>
            </a:r>
            <a:r>
              <a:rPr lang="da-DK" dirty="0" err="1" smtClean="0"/>
              <a:t>slowing</a:t>
            </a:r>
            <a:r>
              <a:rPr lang="da-DK" dirty="0" smtClean="0"/>
              <a:t> </a:t>
            </a:r>
            <a:r>
              <a:rPr lang="da-DK" dirty="0" err="1" smtClean="0"/>
              <a:t>down</a:t>
            </a:r>
            <a:r>
              <a:rPr lang="da-DK" dirty="0" smtClean="0"/>
              <a:t> </a:t>
            </a:r>
            <a:r>
              <a:rPr lang="da-DK" dirty="0" err="1" smtClean="0"/>
              <a:t>staff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</p:txBody>
      </p:sp>
      <p:pic>
        <p:nvPicPr>
          <p:cNvPr id="1026" name="Picture 2" descr="Horizon 2020 indicators. Assessing the results and impact of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41" y="2055540"/>
            <a:ext cx="106099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40" y="1047428"/>
            <a:ext cx="1388577" cy="1008112"/>
          </a:xfrm>
          <a:prstGeom prst="rect">
            <a:avLst/>
          </a:prstGeom>
        </p:spPr>
      </p:pic>
      <p:pic>
        <p:nvPicPr>
          <p:cNvPr id="5" name="Picture 2" descr="How to use the Plan-Do-Check-Act PDCA method successfully in the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12976"/>
            <a:ext cx="1232897" cy="12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err="1" smtClean="0"/>
              <a:t>Mitigating</a:t>
            </a:r>
            <a:r>
              <a:rPr lang="da-DK" b="1" dirty="0" smtClean="0"/>
              <a:t> </a:t>
            </a:r>
            <a:r>
              <a:rPr lang="da-DK" b="1" dirty="0" err="1" smtClean="0"/>
              <a:t>risks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5544616" cy="5073427"/>
          </a:xfrm>
        </p:spPr>
        <p:txBody>
          <a:bodyPr>
            <a:normAutofit/>
          </a:bodyPr>
          <a:lstStyle/>
          <a:p>
            <a:r>
              <a:rPr lang="en-GB" dirty="0" smtClean="0"/>
              <a:t>Support </a:t>
            </a:r>
            <a:r>
              <a:rPr lang="en-GB" dirty="0"/>
              <a:t>to partner </a:t>
            </a:r>
            <a:r>
              <a:rPr lang="en-GB" dirty="0" smtClean="0"/>
              <a:t>organisations/scientists in </a:t>
            </a:r>
            <a:r>
              <a:rPr lang="en-GB" dirty="0"/>
              <a:t>dealing with </a:t>
            </a:r>
            <a:r>
              <a:rPr lang="en-GB" dirty="0" smtClean="0"/>
              <a:t>administrative/financial/legal issues </a:t>
            </a:r>
            <a:r>
              <a:rPr lang="en-GB" sz="2000" dirty="0" smtClean="0"/>
              <a:t>(working time, over-time and under-time, home office, childcare, cancelled travels…)</a:t>
            </a:r>
          </a:p>
          <a:p>
            <a:r>
              <a:rPr lang="en-GB" dirty="0"/>
              <a:t>P</a:t>
            </a:r>
            <a:r>
              <a:rPr lang="en-GB" dirty="0" smtClean="0"/>
              <a:t>otential </a:t>
            </a:r>
            <a:r>
              <a:rPr lang="en-GB" dirty="0"/>
              <a:t>delays due to Covid-19 </a:t>
            </a:r>
            <a:r>
              <a:rPr lang="en-GB" dirty="0" smtClean="0"/>
              <a:t>outbreak are currently </a:t>
            </a:r>
            <a:r>
              <a:rPr lang="en-GB" dirty="0" smtClean="0"/>
              <a:t>evaluated</a:t>
            </a:r>
            <a:r>
              <a:rPr lang="en-GB" dirty="0"/>
              <a:t> </a:t>
            </a:r>
            <a:r>
              <a:rPr lang="en-GB" dirty="0" smtClean="0"/>
              <a:t>in the WPs and across </a:t>
            </a:r>
            <a:r>
              <a:rPr lang="en-GB" smtClean="0"/>
              <a:t>the project</a:t>
            </a:r>
            <a:endParaRPr lang="en-GB" dirty="0" smtClean="0"/>
          </a:p>
        </p:txBody>
      </p:sp>
      <p:sp>
        <p:nvSpPr>
          <p:cNvPr id="4" name="AutoShape 2" descr="Covid-19 | European Economic and Social Committ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4" y="2204864"/>
            <a:ext cx="2296629" cy="15283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8" y="4770149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extension to 30 September 2021 </a:t>
            </a:r>
            <a:endParaRPr lang="en-GB" sz="2800" dirty="0" smtClean="0"/>
          </a:p>
          <a:p>
            <a:r>
              <a:rPr lang="en-GB" sz="2800" dirty="0" smtClean="0"/>
              <a:t>is indeed helpful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63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/>
              <a:t>Annual</a:t>
            </a:r>
            <a:r>
              <a:rPr lang="da-DK" b="1" dirty="0" smtClean="0"/>
              <a:t> </a:t>
            </a:r>
            <a:r>
              <a:rPr lang="da-DK" b="1" dirty="0" err="1" smtClean="0"/>
              <a:t>project</a:t>
            </a:r>
            <a:r>
              <a:rPr lang="da-DK" b="1" dirty="0" smtClean="0"/>
              <a:t> meetings in plan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4968552" cy="5073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b="1" dirty="0" err="1"/>
              <a:t>Annual</a:t>
            </a:r>
            <a:r>
              <a:rPr lang="da-DK" b="1" dirty="0"/>
              <a:t> meeting </a:t>
            </a:r>
            <a:r>
              <a:rPr lang="da-DK" b="1" dirty="0" smtClean="0"/>
              <a:t>3-5 </a:t>
            </a:r>
            <a:r>
              <a:rPr lang="da-DK" b="1" dirty="0"/>
              <a:t>November </a:t>
            </a:r>
            <a:r>
              <a:rPr lang="da-DK" b="1" dirty="0" smtClean="0"/>
              <a:t>2020, Bordeaux </a:t>
            </a:r>
          </a:p>
          <a:p>
            <a:r>
              <a:rPr lang="da-DK" sz="2200" dirty="0"/>
              <a:t>C</a:t>
            </a:r>
            <a:r>
              <a:rPr lang="da-DK" sz="2200" dirty="0" smtClean="0"/>
              <a:t>onference part</a:t>
            </a:r>
          </a:p>
          <a:p>
            <a:r>
              <a:rPr lang="da-DK" sz="2200" dirty="0" err="1" smtClean="0"/>
              <a:t>Breakout</a:t>
            </a:r>
            <a:r>
              <a:rPr lang="da-DK" sz="2200" dirty="0" smtClean="0"/>
              <a:t> sessions for </a:t>
            </a:r>
            <a:r>
              <a:rPr lang="da-DK" sz="2200" dirty="0" err="1" smtClean="0"/>
              <a:t>WPs</a:t>
            </a:r>
            <a:r>
              <a:rPr lang="da-DK" sz="2200" dirty="0" smtClean="0"/>
              <a:t> and </a:t>
            </a:r>
            <a:r>
              <a:rPr lang="da-DK" sz="2200" dirty="0" err="1" smtClean="0"/>
              <a:t>across</a:t>
            </a:r>
            <a:r>
              <a:rPr lang="da-DK" sz="2200" dirty="0" smtClean="0"/>
              <a:t> </a:t>
            </a:r>
            <a:r>
              <a:rPr lang="da-DK" sz="2200" dirty="0" err="1" smtClean="0"/>
              <a:t>WPs</a:t>
            </a:r>
            <a:endParaRPr lang="da-DK" sz="2200" dirty="0" smtClean="0"/>
          </a:p>
          <a:p>
            <a:r>
              <a:rPr lang="da-DK" sz="2200" dirty="0" smtClean="0"/>
              <a:t>Poster session</a:t>
            </a:r>
          </a:p>
          <a:p>
            <a:r>
              <a:rPr lang="da-DK" sz="2200" dirty="0" smtClean="0"/>
              <a:t>Event </a:t>
            </a:r>
            <a:r>
              <a:rPr lang="da-DK" sz="2200" dirty="0" err="1" smtClean="0"/>
              <a:t>event</a:t>
            </a:r>
            <a:r>
              <a:rPr lang="da-DK" sz="2200" dirty="0" smtClean="0"/>
              <a:t> </a:t>
            </a:r>
            <a:r>
              <a:rPr lang="da-DK" sz="2200" dirty="0" err="1"/>
              <a:t>addressing</a:t>
            </a:r>
            <a:r>
              <a:rPr lang="da-DK" sz="2200" dirty="0"/>
              <a:t> </a:t>
            </a:r>
            <a:r>
              <a:rPr lang="da-DK" sz="2200" dirty="0" err="1"/>
              <a:t>local</a:t>
            </a:r>
            <a:r>
              <a:rPr lang="da-DK" sz="2200" dirty="0"/>
              <a:t> </a:t>
            </a:r>
            <a:r>
              <a:rPr lang="da-DK" sz="2200" dirty="0" err="1"/>
              <a:t>stakeholders</a:t>
            </a:r>
            <a:r>
              <a:rPr lang="da-DK" sz="2200" dirty="0"/>
              <a:t> </a:t>
            </a:r>
            <a:r>
              <a:rPr lang="da-DK" sz="2200" dirty="0" smtClean="0"/>
              <a:t>(-&gt;WP8)</a:t>
            </a:r>
          </a:p>
          <a:p>
            <a:r>
              <a:rPr lang="da-DK" sz="2200" dirty="0" smtClean="0"/>
              <a:t>Joint </a:t>
            </a:r>
            <a:r>
              <a:rPr lang="da-DK" sz="2200" dirty="0" err="1"/>
              <a:t>scientific</a:t>
            </a:r>
            <a:r>
              <a:rPr lang="da-DK" sz="2200" dirty="0"/>
              <a:t> workshop with </a:t>
            </a:r>
            <a:r>
              <a:rPr lang="da-DK" sz="2200" dirty="0" err="1"/>
              <a:t>other</a:t>
            </a:r>
            <a:r>
              <a:rPr lang="da-DK" sz="2200" dirty="0"/>
              <a:t> </a:t>
            </a:r>
            <a:r>
              <a:rPr lang="da-DK" sz="2200" dirty="0" err="1"/>
              <a:t>projects</a:t>
            </a:r>
            <a:r>
              <a:rPr lang="da-DK" sz="2200" dirty="0"/>
              <a:t> </a:t>
            </a:r>
            <a:r>
              <a:rPr lang="da-DK" sz="2200" dirty="0" smtClean="0"/>
              <a:t>with Med-Gold (-&gt;WP6</a:t>
            </a:r>
            <a:r>
              <a:rPr lang="da-DK" sz="2200" dirty="0"/>
              <a:t>)</a:t>
            </a:r>
          </a:p>
          <a:p>
            <a:pPr marL="0" indent="0">
              <a:buNone/>
            </a:pPr>
            <a:r>
              <a:rPr lang="da-DK" b="1" dirty="0" smtClean="0"/>
              <a:t>Final meeting 2021</a:t>
            </a:r>
            <a:r>
              <a:rPr lang="da-DK" b="1" dirty="0"/>
              <a:t>, </a:t>
            </a:r>
            <a:r>
              <a:rPr lang="da-DK" b="1" dirty="0" smtClean="0"/>
              <a:t>Copenhagen</a:t>
            </a:r>
            <a:endParaRPr lang="da-DK" b="1" dirty="0"/>
          </a:p>
          <a:p>
            <a:pPr marL="0" indent="0">
              <a:buNone/>
            </a:pPr>
            <a:r>
              <a:rPr lang="da-DK" sz="2400" dirty="0" err="1"/>
              <a:t>Possibly</a:t>
            </a:r>
            <a:r>
              <a:rPr lang="da-DK" sz="2400" dirty="0"/>
              <a:t> with INTAROS and partners from APPLICATE</a:t>
            </a:r>
            <a:endParaRPr lang="en-GB" sz="2400" dirty="0"/>
          </a:p>
        </p:txBody>
      </p:sp>
      <p:pic>
        <p:nvPicPr>
          <p:cNvPr id="3074" name="Picture 2" descr="Bordeaux, France, Tourism, History, Gothic, City, S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58" y="1052736"/>
            <a:ext cx="2643351" cy="17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70" y="4221088"/>
            <a:ext cx="2545639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Reporting (</a:t>
            </a:r>
            <a:r>
              <a:rPr lang="da-DK" b="1" dirty="0" err="1" smtClean="0"/>
              <a:t>finances</a:t>
            </a:r>
            <a:r>
              <a:rPr lang="da-DK" b="1" dirty="0" smtClean="0"/>
              <a:t>)</a:t>
            </a:r>
            <a:r>
              <a:rPr lang="en-GB" dirty="0"/>
              <a:t> </a:t>
            </a:r>
            <a:r>
              <a:rPr lang="en-GB" dirty="0" smtClean="0"/>
              <a:t>§ Art.20.5 GA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After the last amendment, additional requirement on the project financial reporting:</a:t>
            </a:r>
          </a:p>
          <a:p>
            <a:pPr marL="0" indent="0">
              <a:buNone/>
            </a:pPr>
            <a:r>
              <a:rPr lang="en-GB" dirty="0" smtClean="0"/>
              <a:t>report on </a:t>
            </a:r>
            <a:r>
              <a:rPr lang="en-GB" dirty="0"/>
              <a:t>cumulative expenditure incurred by the partners </a:t>
            </a:r>
            <a:r>
              <a:rPr lang="en-GB" dirty="0" smtClean="0"/>
              <a:t>from </a:t>
            </a:r>
            <a:r>
              <a:rPr lang="en-GB" dirty="0"/>
              <a:t>the starting date of the </a:t>
            </a:r>
            <a:r>
              <a:rPr lang="en-GB" dirty="0" smtClean="0"/>
              <a:t>project</a:t>
            </a:r>
          </a:p>
          <a:p>
            <a:pPr marL="0" indent="0">
              <a:buNone/>
            </a:pPr>
            <a:r>
              <a:rPr lang="en-GB" dirty="0" smtClean="0"/>
              <a:t>by </a:t>
            </a:r>
            <a:r>
              <a:rPr lang="en-GB" dirty="0"/>
              <a:t>30 November 2020 </a:t>
            </a:r>
          </a:p>
        </p:txBody>
      </p:sp>
    </p:spTree>
    <p:extLst>
      <p:ext uri="{BB962C8B-B14F-4D97-AF65-F5344CB8AC3E}">
        <p14:creationId xmlns:p14="http://schemas.microsoft.com/office/powerpoint/2010/main" val="43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052736"/>
            <a:ext cx="5338936" cy="50734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Twitter: @</a:t>
            </a:r>
            <a:r>
              <a:rPr lang="en-US" dirty="0"/>
              <a:t>BG10Blueaction </a:t>
            </a:r>
            <a:endParaRPr lang="en-US" dirty="0" smtClean="0"/>
          </a:p>
          <a:p>
            <a:pPr marL="0" indent="0">
              <a:buNone/>
            </a:pPr>
            <a:r>
              <a:rPr lang="da-DK" dirty="0"/>
              <a:t>Zenodo: https://www.zenodo.org/communities/blue-actionh2020 </a:t>
            </a:r>
            <a:endParaRPr lang="da-DK" dirty="0" smtClean="0"/>
          </a:p>
          <a:p>
            <a:pPr marL="0" indent="0">
              <a:buNone/>
            </a:pPr>
            <a:r>
              <a:rPr lang="en-US" dirty="0"/>
              <a:t>www.blue-action.eu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2" y="5232001"/>
            <a:ext cx="1968568" cy="75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6" y="3349537"/>
            <a:ext cx="1015567" cy="1015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1971950" cy="86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6" y="1247039"/>
            <a:ext cx="2191894" cy="14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0372"/>
      </p:ext>
    </p:extLst>
  </p:cSld>
  <p:clrMapOvr>
    <a:masterClrMapping/>
  </p:clrMapOvr>
</p:sld>
</file>

<file path=ppt/theme/theme1.xml><?xml version="1.0" encoding="utf-8"?>
<a:theme xmlns:a="http://schemas.openxmlformats.org/drawingml/2006/main" name="Blue-Action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Blue-ActionNEW</Template>
  <TotalTime>175</TotalTime>
  <Words>244</Words>
  <Application>Microsoft Office PowerPoint</Application>
  <PresentationFormat>On-screen Show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Blue-ActionNEW</vt:lpstr>
      <vt:lpstr>PowerPoint Presentation</vt:lpstr>
      <vt:lpstr>Outlook to the last reporting period </vt:lpstr>
      <vt:lpstr>Mitigating risks</vt:lpstr>
      <vt:lpstr>Annual project meetings in plan</vt:lpstr>
      <vt:lpstr>Reporting (finances) § Art.20.5 GA</vt:lpstr>
      <vt:lpstr>Thank you!</vt:lpstr>
    </vt:vector>
  </TitlesOfParts>
  <Company>DMI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Bearzotti</dc:creator>
  <cp:lastModifiedBy>Chiara Bearzotti</cp:lastModifiedBy>
  <cp:revision>21</cp:revision>
  <dcterms:created xsi:type="dcterms:W3CDTF">2020-02-23T09:58:32Z</dcterms:created>
  <dcterms:modified xsi:type="dcterms:W3CDTF">2020-05-06T09:20:13Z</dcterms:modified>
</cp:coreProperties>
</file>